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eb42b3a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eb42b3a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eb42b3a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eb42b3a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eb42b3ac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eb42b3ac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flexboxfroggy.com/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4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Регламент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5" name="Google Shape;375;p70"/>
          <p:cNvSpPr txBox="1"/>
          <p:nvPr>
            <p:ph idx="1" type="subTitle"/>
          </p:nvPr>
        </p:nvSpPr>
        <p:spPr>
          <a:xfrm>
            <a:off x="540000" y="1168500"/>
            <a:ext cx="60510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Пройти игру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http://flexboxfroggy.com/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Рассмотреть варианты позиционирования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71"/>
          <p:cNvSpPr txBox="1"/>
          <p:nvPr>
            <p:ph idx="1" type="subTitle"/>
          </p:nvPr>
        </p:nvSpPr>
        <p:spPr>
          <a:xfrm>
            <a:off x="540000" y="1168500"/>
            <a:ext cx="6690600" cy="19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Открыть проект из workshop 3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Весь контент, который добавили на уроке, необходимо стилизовать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Всем html элементам задать классы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Всем html элементам задать стили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Работа с отладчиком браузера, как можно копировать позиционирование из отладчика браузера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Расставить все элементы внутри блока header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50" y="2852100"/>
            <a:ext cx="8247049" cy="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68500"/>
            <a:ext cx="6690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Расставить все элементы внутри блока top__content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0" y="1800000"/>
            <a:ext cx="5734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68500"/>
            <a:ext cx="6690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Расставить все элементы внутри блока top__logos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033025"/>
            <a:ext cx="7904049" cy="11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